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60" r:id="rId4"/>
    <p:sldId id="261" r:id="rId5"/>
    <p:sldId id="263" r:id="rId6"/>
    <p:sldId id="264" r:id="rId7"/>
    <p:sldId id="283" r:id="rId8"/>
    <p:sldId id="284" r:id="rId9"/>
    <p:sldId id="262" r:id="rId10"/>
    <p:sldId id="286" r:id="rId11"/>
    <p:sldId id="267" r:id="rId12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42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7517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3846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3284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86270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3009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8488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7505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400241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9944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8405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63BE-4F60-44F8-A246-DDA0F545D71D}" type="datetimeFigureOut">
              <a:rPr lang="kk-KZ" smtClean="0"/>
              <a:pPr/>
              <a:t>24.01.2024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9413-9FBE-4879-AA6F-7AD6D0266ACE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3524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zharar.com/uploads/posts/2019-07/1562431507_1933-7d8nv9l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4" r="9030" b="8504"/>
          <a:stretch/>
        </p:blipFill>
        <p:spPr bwMode="auto">
          <a:xfrm>
            <a:off x="3632200" y="1881326"/>
            <a:ext cx="4927600" cy="39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300" y="126997"/>
            <a:ext cx="971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“Менің балам – дербес тұлға”</a:t>
            </a:r>
            <a:endParaRPr lang="kk-KZ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8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300" y="4318000"/>
            <a:ext cx="86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 мен дәстүрлер,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әдет-ғұрыптар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қалыптастырыңыз – бұл баланың тұрақтылық пен қолайлылықты сезінуіне әсер етіп, бала тәрбиесінде жетістікке жетуге септігін тигізеді.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8" t="24414" r="42339" b="35528"/>
          <a:stretch/>
        </p:blipFill>
        <p:spPr bwMode="auto">
          <a:xfrm>
            <a:off x="2476500" y="241300"/>
            <a:ext cx="6985000" cy="378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749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1268" name="Picture 4" descr="https://lh6.googleusercontent.com/proxy/xgR47dL9audIF74TQKDmKMGmEBT88L59bpvXHpjPQeVaJQDqFO5tDlz0UUNH0zRLNjPA2qhQSDM4-DnXSdySUumj-BfBOKhTPeRjgzu16B6oN-WjeZN0JeLK00mAaENTK9SNEFe_MrpTub3bDfkmd639Pgo=s0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1449388"/>
            <a:ext cx="9715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5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Жер шарындағы әрбір Отбасы бақыт құшағында болсын! </a:t>
            </a:r>
            <a:endParaRPr lang="kk-KZ" sz="55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zzup.ru/wp-content/uploads/2019/10/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8" t="17838" r="62565"/>
          <a:stretch/>
        </p:blipFill>
        <p:spPr bwMode="auto">
          <a:xfrm>
            <a:off x="139700" y="93077"/>
            <a:ext cx="2788836" cy="43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0100" y="1068725"/>
            <a:ext cx="6591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Американдық психолог, психотерапевт Вирджиния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Сатир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күніне бірнеше рет құшақтауды ұсынған екен. Оның айтуы бойынша 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 құшақтау қарапайым тіршілік ету үшін қажет болса,  өз - өзін жақсы сезіну үшін күніне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құшақтасу 8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реттен кем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керек! Ал бала интеллектуалдық жағынан дамысын десек күніне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 құшақтауымыз керек екен! Және ол тек балаларға ғана емес, үлкендерге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қатысты.</a:t>
            </a:r>
          </a:p>
          <a:p>
            <a:pPr algn="ctr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 ЖИІ ҚҰШАҚТАУДЫ ӘДЕТКЕ АЙНАЛДЫРЫҢЫЗ!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zhasorken.kz/wp-content/uploads/2018/06/18-1-768x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5" t="3542" r="25417" b="8651"/>
          <a:stretch/>
        </p:blipFill>
        <p:spPr bwMode="auto">
          <a:xfrm>
            <a:off x="9664700" y="3886200"/>
            <a:ext cx="2326036" cy="2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.kz/upload/storage_el/media/images/tiny_images/49e91c2092ca5778bced9db3a92fc4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" r="7195" b="13178"/>
          <a:stretch/>
        </p:blipFill>
        <p:spPr bwMode="auto">
          <a:xfrm>
            <a:off x="6789314" y="184626"/>
            <a:ext cx="5148686" cy="287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114" y="647700"/>
            <a:ext cx="680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болмасын,мен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алыста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ұнайды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2414" y="3402300"/>
            <a:ext cx="4729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Сөмкесіне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1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l.kz/upload/storage_el/media/images/tiny_images/e442d86b48d490f0e19a1abcbabb3d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4" r="3309" b="10924"/>
          <a:stretch/>
        </p:blipFill>
        <p:spPr bwMode="auto">
          <a:xfrm>
            <a:off x="5003800" y="152400"/>
            <a:ext cx="5740725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00" y="321308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салғаннан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ер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Өз-өзіңе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40714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.kz/upload/storage_el/media/images/tiny_images/a336bce8d929915aa5686107f73add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60" r="5808"/>
          <a:stretch/>
        </p:blipFill>
        <p:spPr bwMode="auto">
          <a:xfrm>
            <a:off x="2702386" y="279398"/>
            <a:ext cx="6253828" cy="355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9650" y="4017832"/>
            <a:ext cx="10102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ойыншықтары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Шыдамыңыз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да,тыңдаңыз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4.Балаңыздың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xmlns="" val="371838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l.kz/upload/storage_el/media/images/tiny_images/9141119ced944b0350ebf722be9d9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2" t="13438" r="2665" b="3125"/>
          <a:stretch/>
        </p:blipFill>
        <p:spPr bwMode="auto">
          <a:xfrm>
            <a:off x="2959100" y="331787"/>
            <a:ext cx="615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00" y="3951287"/>
            <a:ext cx="6210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түсінеміз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Сен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күніңде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естелік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99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7" t="12237" r="42340" b="35528"/>
          <a:stretch/>
        </p:blipFill>
        <p:spPr bwMode="auto">
          <a:xfrm>
            <a:off x="3003550" y="127000"/>
            <a:ext cx="5937250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168571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Балаларыңыздың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келуі,онымен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еркелеткеніңізді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таңдағандарыңыз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аталары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сүйікті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қиналып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7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6" t="16634" r="43976" b="31108"/>
          <a:stretch/>
        </p:blipFill>
        <p:spPr bwMode="auto">
          <a:xfrm>
            <a:off x="6210300" y="114300"/>
            <a:ext cx="5689600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00" y="517922"/>
            <a:ext cx="698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қыдыруға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4195386"/>
            <a:ext cx="5943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ойларыңызды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Менікі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2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.kz/upload/storage_el/media/images/tiny_images/2a64d2aaa721276d247fe38d64977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5" r="5132" b="18714"/>
          <a:stretch/>
        </p:blipFill>
        <p:spPr bwMode="auto">
          <a:xfrm>
            <a:off x="139700" y="1149725"/>
            <a:ext cx="5334000" cy="320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5800" y="439230"/>
            <a:ext cx="6426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1.Балаңызға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шектемеңіз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2.Оны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күліп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3.Оны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құшағыңызға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4.Балаңызға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араларыңызда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толмаса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ашуланса,ренжісе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мейірімділігіңіз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1017152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83</Words>
  <Application>Microsoft Office PowerPoint</Application>
  <PresentationFormat>Произвольный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</dc:creator>
  <cp:lastModifiedBy>1</cp:lastModifiedBy>
  <cp:revision>31</cp:revision>
  <dcterms:created xsi:type="dcterms:W3CDTF">2020-05-14T18:21:26Z</dcterms:created>
  <dcterms:modified xsi:type="dcterms:W3CDTF">2024-01-24T10:17:00Z</dcterms:modified>
</cp:coreProperties>
</file>